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-96" y="-1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903422"/>
            <a:ext cx="9001462" cy="2387600"/>
          </a:xfrm>
        </p:spPr>
        <p:txBody>
          <a:bodyPr/>
          <a:lstStyle/>
          <a:p>
            <a:r>
              <a:rPr lang="en-US" dirty="0" smtClean="0"/>
              <a:t>The National Orphan Train Museum and Complex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The following images were taken by Dennis Rees, Arizona Geographic Alliance Teacher-Consultant.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0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child was given a suitcase with basic belongings.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09" y="2087563"/>
            <a:ext cx="4938182" cy="3703637"/>
          </a:xfrm>
          <a:ln w="76200">
            <a:solidFill>
              <a:schemeClr val="bg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840" y="2087563"/>
            <a:ext cx="4938182" cy="3703637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6665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York foundling hospital 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113" y="1838007"/>
            <a:ext cx="6143222" cy="4607417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2405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window shades are photos of children they placed out and their stories.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18" y="2296119"/>
            <a:ext cx="5518700" cy="4139026"/>
          </a:xfrm>
          <a:ln w="76200">
            <a:solidFill>
              <a:schemeClr val="bg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507" y="2296120"/>
            <a:ext cx="5518701" cy="4139026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3896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0301" y="1351014"/>
            <a:ext cx="5447372" cy="4085528"/>
          </a:xfrm>
          <a:ln w="76200">
            <a:solidFill>
              <a:schemeClr val="bg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85876" y="1353177"/>
            <a:ext cx="5464706" cy="4098529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7893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Photos, belongings, and baby carrier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2343954"/>
            <a:ext cx="5592293" cy="4194220"/>
          </a:xfrm>
          <a:ln w="76200">
            <a:solidFill>
              <a:schemeClr val="bg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89673" y="2873471"/>
            <a:ext cx="4236125" cy="3177093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6518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background information room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207" y="1700012"/>
            <a:ext cx="6485227" cy="4863921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8554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973" y="1152874"/>
            <a:ext cx="5791569" cy="4343676"/>
          </a:xfrm>
          <a:ln w="76200">
            <a:solidFill>
              <a:schemeClr val="bg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659" y="1040858"/>
            <a:ext cx="6090275" cy="4567707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7621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Boys were taught a trade, such as shoe repair.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3546" y="2435420"/>
            <a:ext cx="4596793" cy="3447594"/>
          </a:xfrm>
          <a:ln w="76200">
            <a:solidFill>
              <a:schemeClr val="bg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473" y="1863314"/>
            <a:ext cx="6125733" cy="4594300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0556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Girls were also taught work skills.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01" y="1764406"/>
            <a:ext cx="6656947" cy="4992710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1665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91068" y="1613053"/>
            <a:ext cx="5106004" cy="3702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Model of placing out agent and orphans. They were always dressed to look their best.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15338" y="1178555"/>
            <a:ext cx="6095842" cy="4571880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5645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National Orphan Train Museum and Complex is located in Concordia, Kansas.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437" y="2095500"/>
            <a:ext cx="4927600" cy="3695700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0112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Orphan train riders’ suitcases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47" y="1714076"/>
            <a:ext cx="5373201" cy="4029901"/>
          </a:xfrm>
          <a:ln w="76200">
            <a:solidFill>
              <a:schemeClr val="bg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431" y="2472745"/>
            <a:ext cx="5437746" cy="4078310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8716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0" y="606493"/>
            <a:ext cx="5261123" cy="3945843"/>
          </a:xfrm>
          <a:ln w="76200">
            <a:solidFill>
              <a:schemeClr val="bg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228" y="2305319"/>
            <a:ext cx="5557949" cy="4168462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3718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complex also has an original railroad car used on Orphan Trains that is being restored,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892" y="2512566"/>
            <a:ext cx="4938182" cy="3703637"/>
          </a:xfrm>
          <a:ln w="76200">
            <a:solidFill>
              <a:schemeClr val="bg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93966" y="2767332"/>
            <a:ext cx="4304812" cy="3228608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023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 research library.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404" y="1815921"/>
            <a:ext cx="6416541" cy="4812406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2637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220" y="1645304"/>
            <a:ext cx="1035376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The Museum and Complex is funded by admission fees, donations, and grants.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8301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museum is located in a 1917 railroad depot.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09" y="2087563"/>
            <a:ext cx="4938182" cy="3703637"/>
          </a:xfrm>
          <a:ln w="76200">
            <a:solidFill>
              <a:schemeClr val="bg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69113" y="2550518"/>
            <a:ext cx="3703637" cy="2777727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3310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71817"/>
            <a:ext cx="10353762" cy="3695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/>
              <a:t>It consists of three rooms. One is devoted to the History of the Children’s Aid Society. </a:t>
            </a:r>
            <a:r>
              <a:rPr lang="en-US" sz="3600" dirty="0"/>
              <a:t> </a:t>
            </a:r>
            <a:r>
              <a:rPr lang="en-US" sz="3600" dirty="0" smtClean="0"/>
              <a:t>Another to the History of the New York Foundling Hospital.  The third provides background information on Charles Loring Brace and Orphan Train riders artifacts.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77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Children’s Aid Society room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44" y="1712890"/>
            <a:ext cx="6502398" cy="4876799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2749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5319" y="1256712"/>
            <a:ext cx="6104194" cy="4578144"/>
          </a:xfrm>
          <a:ln w="76200">
            <a:solidFill>
              <a:schemeClr val="bg1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idea was created to place children outside of New York City.  Railroad  companies were contacted and cooperated with this.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964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348" y="1897487"/>
            <a:ext cx="5929773" cy="2362200"/>
          </a:xfrm>
        </p:spPr>
        <p:txBody>
          <a:bodyPr/>
          <a:lstStyle/>
          <a:p>
            <a:r>
              <a:rPr lang="en-US" dirty="0" smtClean="0"/>
              <a:t>Surrender papers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parents and orphanages signed these documents to give children up.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4392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Notices were send ahead of </a:t>
            </a:r>
            <a:r>
              <a:rPr lang="en-US" smtClean="0"/>
              <a:t>the </a:t>
            </a:r>
            <a:r>
              <a:rPr lang="en-US" smtClean="0"/>
              <a:t>trains </a:t>
            </a:r>
            <a:r>
              <a:rPr lang="en-US" dirty="0" smtClean="0"/>
              <a:t>to inform residents of their arrival.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88704" y="2513333"/>
            <a:ext cx="4631136" cy="3473351"/>
          </a:xfrm>
          <a:ln w="76200">
            <a:solidFill>
              <a:schemeClr val="bg1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08919" y="2523112"/>
            <a:ext cx="4709365" cy="3532022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6242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accompanied the orphans to their destination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708" y="2396656"/>
            <a:ext cx="5287342" cy="3965507"/>
          </a:xfrm>
          <a:ln w="76200">
            <a:solidFill>
              <a:schemeClr val="bg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70354" y="2649276"/>
            <a:ext cx="4493703" cy="3370276"/>
          </a:xfr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2325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87</TotalTime>
  <Words>259</Words>
  <Application>Microsoft Macintosh PowerPoint</Application>
  <PresentationFormat>Custom</PresentationFormat>
  <Paragraphs>22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Damask</vt:lpstr>
      <vt:lpstr>The National Orphan Train Museum and Complex</vt:lpstr>
      <vt:lpstr>The National Orphan Train Museum and Complex is located in Concordia, Kansas.</vt:lpstr>
      <vt:lpstr>The museum is located in a 1917 railroad depot.</vt:lpstr>
      <vt:lpstr>PowerPoint Presentation</vt:lpstr>
      <vt:lpstr>The Children’s Aid Society room</vt:lpstr>
      <vt:lpstr>PowerPoint Presentation</vt:lpstr>
      <vt:lpstr>Surrender papers  parents and orphanages signed these documents to give children up.</vt:lpstr>
      <vt:lpstr>Notices were send ahead of the trains to inform residents of their arrival.</vt:lpstr>
      <vt:lpstr>Agents accompanied the orphans to their destination</vt:lpstr>
      <vt:lpstr>Every child was given a suitcase with basic belongings.</vt:lpstr>
      <vt:lpstr>The New York foundling hospital room</vt:lpstr>
      <vt:lpstr>The window shades are photos of children they placed out and their stories.</vt:lpstr>
      <vt:lpstr>PowerPoint Presentation</vt:lpstr>
      <vt:lpstr>Photos, belongings, and baby carrier</vt:lpstr>
      <vt:lpstr>The background information room</vt:lpstr>
      <vt:lpstr>PowerPoint Presentation</vt:lpstr>
      <vt:lpstr>Boys were taught a trade, such as shoe repair.</vt:lpstr>
      <vt:lpstr>Girls were also taught work skills.</vt:lpstr>
      <vt:lpstr>PowerPoint Presentation</vt:lpstr>
      <vt:lpstr>Orphan train riders’ suitcases</vt:lpstr>
      <vt:lpstr>PowerPoint Presentation</vt:lpstr>
      <vt:lpstr>The complex also has an original railroad car used on Orphan Trains that is being restored,</vt:lpstr>
      <vt:lpstr>And a research library.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Orphan Train Museum and Complex</dc:title>
  <dc:creator>Dennis Rees</dc:creator>
  <cp:lastModifiedBy>Gale Ekiss</cp:lastModifiedBy>
  <cp:revision>18</cp:revision>
  <dcterms:created xsi:type="dcterms:W3CDTF">2016-06-09T18:19:15Z</dcterms:created>
  <dcterms:modified xsi:type="dcterms:W3CDTF">2016-06-13T17:26:28Z</dcterms:modified>
</cp:coreProperties>
</file>